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Evers" initials="SM" lastIdx="1" clrIdx="0">
    <p:extLst>
      <p:ext uri="{19B8F6BF-5375-455C-9EA6-DF929625EA0E}">
        <p15:presenceInfo xmlns:p15="http://schemas.microsoft.com/office/powerpoint/2012/main" userId="S::smcevers@cityofsparks.us::26c381f4-807e-43e6-b00f-da1084241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Content Placeholder 6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5C8431B7-BADA-4B6C-9F25-F96BC8F0B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25" r="8216" b="9092"/>
          <a:stretch/>
        </p:blipFill>
        <p:spPr>
          <a:xfrm>
            <a:off x="3841837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0316C-36B5-4545-932C-9692F369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7" y="3048000"/>
            <a:ext cx="4630544" cy="17722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Sparks Fire Department Covid-19 Vaccination Efforts</a:t>
            </a:r>
          </a:p>
        </p:txBody>
      </p:sp>
      <p:cxnSp>
        <p:nvCxnSpPr>
          <p:cNvPr id="72" name="Straight Connector 2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262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30FF-E4EE-4C6D-85E2-A106DC4D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Presenters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D54DA2-2FAE-4104-BAF3-E43115CD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307" y="1587720"/>
            <a:ext cx="4185623" cy="576262"/>
          </a:xfrm>
        </p:spPr>
        <p:txBody>
          <a:bodyPr/>
          <a:lstStyle/>
          <a:p>
            <a:r>
              <a:rPr lang="en-US" u="sng" dirty="0"/>
              <a:t>Division Chief Shawn McEvers</a:t>
            </a:r>
          </a:p>
        </p:txBody>
      </p:sp>
      <p:pic>
        <p:nvPicPr>
          <p:cNvPr id="11" name="Content Placeholder 10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47080A14-EE14-46DA-96FE-EA83E4C804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202" y="2289658"/>
            <a:ext cx="2779775" cy="375236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EA98B9-C7C2-4AAC-8241-F4D8C6D0B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642269"/>
            <a:ext cx="4185618" cy="576262"/>
          </a:xfrm>
        </p:spPr>
        <p:txBody>
          <a:bodyPr/>
          <a:lstStyle/>
          <a:p>
            <a:pPr algn="ctr"/>
            <a:r>
              <a:rPr lang="en-US" u="sng" dirty="0"/>
              <a:t>Captain Tyler Gayton</a:t>
            </a:r>
          </a:p>
        </p:txBody>
      </p:sp>
      <p:pic>
        <p:nvPicPr>
          <p:cNvPr id="13" name="Content Placeholder 12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11D86D58-F17B-4884-A0C0-FD6833BB61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30214" y="2289658"/>
            <a:ext cx="2779776" cy="3752367"/>
          </a:xfrm>
        </p:spPr>
      </p:pic>
    </p:spTree>
    <p:extLst>
      <p:ext uri="{BB962C8B-B14F-4D97-AF65-F5344CB8AC3E}">
        <p14:creationId xmlns:p14="http://schemas.microsoft.com/office/powerpoint/2010/main" val="9878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8013-2D20-4D78-B116-D6B1F2BB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BAB4-CC2E-4B6A-ABA0-5F2370C8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8859"/>
            <a:ext cx="8596668" cy="4911331"/>
          </a:xfrm>
        </p:spPr>
        <p:txBody>
          <a:bodyPr>
            <a:noAutofit/>
          </a:bodyPr>
          <a:lstStyle/>
          <a:p>
            <a:r>
              <a:rPr lang="en-US" sz="2400" dirty="0"/>
              <a:t>Implementing City of Sparks Point of Dispensing Plan (POD) - November 2020</a:t>
            </a:r>
          </a:p>
          <a:p>
            <a:r>
              <a:rPr lang="en-US" sz="2400" dirty="0"/>
              <a:t>Nevada’s COVID-19 Vaccination Playbook – Prioritization lanes.</a:t>
            </a:r>
          </a:p>
          <a:p>
            <a:r>
              <a:rPr lang="en-US" sz="2400" dirty="0"/>
              <a:t>Vaccinating city employees and general population.</a:t>
            </a:r>
          </a:p>
          <a:p>
            <a:r>
              <a:rPr lang="en-US" sz="2400" dirty="0"/>
              <a:t>Sparks Fire Department, Washoe County Health District and NV Department of Health and Human Services (DHHS)</a:t>
            </a:r>
          </a:p>
          <a:p>
            <a:r>
              <a:rPr lang="en-US" sz="2400" dirty="0"/>
              <a:t>Vaccine Coordinator late December 2020 – Captain Gayton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98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207238-EEA9-4F9D-A884-5D2103F2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646" y="634912"/>
            <a:ext cx="3737268" cy="9339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u="sng" dirty="0"/>
              <a:t>The Numbers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28634-7498-47AF-840A-414B1BB2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812" y="1568886"/>
            <a:ext cx="4064439" cy="49493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1 Division Chief of Administration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1 Vaccine Coordinator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3 Dedicated Data Entry Personnel (LD)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4 Additional Data Entry Personnel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12 Vaccinators and EMS/Recovery Standby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Numerous WCHD Volunteers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Two to three times a week, as necessary.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Sparks Parks and Recreation Building and Alf Sorensen Community Center.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City Employees, WCSD, TMWA, Daycares, Nugget, retirees, and general population. 605 S. 21</a:t>
            </a:r>
            <a:r>
              <a:rPr lang="en-US" sz="1800" baseline="30000" dirty="0"/>
              <a:t>st</a:t>
            </a:r>
            <a:r>
              <a:rPr lang="en-US" sz="1800" dirty="0"/>
              <a:t> Street working with RFD.</a:t>
            </a:r>
          </a:p>
        </p:txBody>
      </p:sp>
      <p:pic>
        <p:nvPicPr>
          <p:cNvPr id="6" name="Content Placeholder 5" descr="A picture containing indoor, floor, room, ceiling&#10;&#10;Description automatically generated">
            <a:extLst>
              <a:ext uri="{FF2B5EF4-FFF2-40B4-BE49-F238E27FC236}">
                <a16:creationId xmlns:a16="http://schemas.microsoft.com/office/drawing/2014/main" id="{0E566405-D8CE-4EDB-9322-5FC9BD978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660"/>
          <a:stretch/>
        </p:blipFill>
        <p:spPr>
          <a:xfrm>
            <a:off x="20" y="-1"/>
            <a:ext cx="5228196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73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9C617C59-FF56-4A75-A4F2-56968268F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" r="-4" b="-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24B0E-6384-4627-834D-CDD35A90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u="sng" dirty="0"/>
              <a:t>Vaccines as of April 10</a:t>
            </a:r>
            <a:r>
              <a:rPr lang="en-US" sz="3600" u="sng" baseline="30000" dirty="0"/>
              <a:t>th</a:t>
            </a:r>
            <a:r>
              <a:rPr lang="en-US" sz="3600" u="sng" dirty="0"/>
              <a:t>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32276-64AB-4EC7-BBB4-DC43BC8A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/>
              <a:t>33 total PODS – all Moderna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3,728 Total Vaccinations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2,345 Fully Vaccinated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1,383 First Dose Received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All city employee groups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6 More PODS Scheduled through April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Estimated 4,500 Total Vaccines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Approaching 35% total vaccinations in Washoe County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/>
              <a:t>Standby list for extra doses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749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Content Placeholder 6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09FC26D2-EB02-4722-B2FB-033B1179A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07" r="5722" b="1"/>
          <a:stretch/>
        </p:blipFill>
        <p:spPr>
          <a:xfrm>
            <a:off x="3049286" y="-149552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77B13-83F0-48D5-82CB-B4E138D2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12" y="1962745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u="sng" dirty="0"/>
              <a:t>Moving forward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F3DE6-4780-4BAA-AC5B-579A8DF8F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114" y="2704706"/>
            <a:ext cx="4479721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Second dose PODS through mid-April. 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First dose PODS week of April 19</a:t>
            </a:r>
            <a:r>
              <a:rPr lang="en-US" sz="2400" baseline="30000" dirty="0"/>
              <a:t>th</a:t>
            </a:r>
            <a:r>
              <a:rPr lang="en-US" sz="2400" dirty="0"/>
              <a:t> (2)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Nugget PODS.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Community Outreach PODS.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Large Scale Regional POD.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/>
              <a:t>Opening of General Population April 5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  <a:p>
            <a:pPr marL="285750" indent="-285750"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baseline="30000" dirty="0"/>
          </a:p>
          <a:p>
            <a:pPr>
              <a:buFont typeface="Wingdings 3" charset="2"/>
              <a:buChar char=""/>
            </a:pPr>
            <a:endParaRPr lang="en-US" baseline="30000" dirty="0"/>
          </a:p>
          <a:p>
            <a:pPr>
              <a:buFont typeface="Wingdings 3" charset="2"/>
              <a:buChar char=""/>
            </a:pPr>
            <a:endParaRPr lang="en-US" baseline="30000" dirty="0"/>
          </a:p>
          <a:p>
            <a:pPr marL="285750" indent="-285750">
              <a:buFont typeface="Wingdings 3" charset="2"/>
              <a:buChar char=""/>
            </a:pP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933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Content Placeholder 8" descr="A group of people around a table&#10;&#10;Description automatically generated with low confidence">
            <a:extLst>
              <a:ext uri="{FF2B5EF4-FFF2-40B4-BE49-F238E27FC236}">
                <a16:creationId xmlns:a16="http://schemas.microsoft.com/office/drawing/2014/main" id="{1E070703-3A34-4158-8A9B-B9239ACB6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13" t="13328" r="2476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A5C73-FFD9-4EDB-92B8-3C74B2B9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790720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241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Sparks Fire Department Covid-19 Vaccination Efforts</vt:lpstr>
      <vt:lpstr>Presenters</vt:lpstr>
      <vt:lpstr>Background</vt:lpstr>
      <vt:lpstr>The Numbers</vt:lpstr>
      <vt:lpstr>Vaccines as of April 10th, 2021</vt:lpstr>
      <vt:lpstr>Moving forward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Sparks Fire Department Covid -19 Vaccination Efforts</dc:title>
  <dc:creator>Gayton, Tyler</dc:creator>
  <cp:lastModifiedBy>Hunderman, Lisa</cp:lastModifiedBy>
  <cp:revision>29</cp:revision>
  <dcterms:created xsi:type="dcterms:W3CDTF">2021-03-25T23:08:00Z</dcterms:created>
  <dcterms:modified xsi:type="dcterms:W3CDTF">2021-04-12T20:08:39Z</dcterms:modified>
</cp:coreProperties>
</file>